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33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9302-9DFC-4B67-B50C-76B3E177D37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B158-4097-4F66-9453-2CFD72E00E81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9302-9DFC-4B67-B50C-76B3E177D37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B158-4097-4F66-9453-2CFD72E00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9302-9DFC-4B67-B50C-76B3E177D37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B158-4097-4F66-9453-2CFD72E00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9302-9DFC-4B67-B50C-76B3E177D37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B158-4097-4F66-9453-2CFD72E00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9302-9DFC-4B67-B50C-76B3E177D37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B158-4097-4F66-9453-2CFD72E00E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9302-9DFC-4B67-B50C-76B3E177D37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B158-4097-4F66-9453-2CFD72E00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9302-9DFC-4B67-B50C-76B3E177D37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B158-4097-4F66-9453-2CFD72E00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9302-9DFC-4B67-B50C-76B3E177D37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B158-4097-4F66-9453-2CFD72E00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9302-9DFC-4B67-B50C-76B3E177D37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B158-4097-4F66-9453-2CFD72E00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9302-9DFC-4B67-B50C-76B3E177D37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B158-4097-4F66-9453-2CFD72E00E81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9302-9DFC-4B67-B50C-76B3E177D37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CB158-4097-4F66-9453-2CFD72E00E81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2A9302-9DFC-4B67-B50C-76B3E177D37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61CB158-4097-4F66-9453-2CFD72E00E8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04" y="4665"/>
            <a:ext cx="1348832" cy="123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828800"/>
            <a:ext cx="5029200" cy="198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ALPHA TEAM BONDING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2015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rgbClr val="7030A0"/>
                </a:solidFill>
              </a:rPr>
              <a:t>25</a:t>
            </a:r>
            <a:r>
              <a:rPr lang="en-US" sz="2200" baseline="30000" dirty="0" smtClean="0">
                <a:solidFill>
                  <a:srgbClr val="7030A0"/>
                </a:solidFill>
              </a:rPr>
              <a:t>TH</a:t>
            </a:r>
            <a:r>
              <a:rPr lang="en-US" sz="2200" dirty="0" smtClean="0">
                <a:solidFill>
                  <a:srgbClr val="7030A0"/>
                </a:solidFill>
              </a:rPr>
              <a:t> MARCH 2015</a:t>
            </a:r>
            <a:br>
              <a:rPr lang="en-US" sz="2200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rgbClr val="7030A0"/>
                </a:solidFill>
              </a:rPr>
              <a:t>LE GRANDEUR PALM RESORT, SENAI</a:t>
            </a:r>
            <a:endParaRPr lang="en-US" sz="22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t="8844"/>
          <a:stretch/>
        </p:blipFill>
        <p:spPr>
          <a:xfrm rot="20888445">
            <a:off x="73554" y="2473556"/>
            <a:ext cx="1644857" cy="88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82" y="0"/>
            <a:ext cx="1488710" cy="114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44" y="1880902"/>
            <a:ext cx="1602366" cy="1319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76232"/>
            <a:ext cx="1597388" cy="124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44" y="3013300"/>
            <a:ext cx="1401059" cy="140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90" y="3013299"/>
            <a:ext cx="1513831" cy="155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95" y="-10352"/>
            <a:ext cx="1491360" cy="113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21" y="4952999"/>
            <a:ext cx="1554836" cy="121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73" y="5067300"/>
            <a:ext cx="1365227" cy="128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11688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6" y="5501563"/>
            <a:ext cx="1344087" cy="137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715000"/>
            <a:ext cx="1371600" cy="12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00600"/>
            <a:ext cx="1295399" cy="124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" y="-76201"/>
            <a:ext cx="1246246" cy="1143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23"/>
            <a:ext cx="1321788" cy="113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03" y="0"/>
            <a:ext cx="1339854" cy="12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33923"/>
            <a:ext cx="1239202" cy="114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1" r="16666"/>
          <a:stretch/>
        </p:blipFill>
        <p:spPr>
          <a:xfrm>
            <a:off x="6400800" y="846022"/>
            <a:ext cx="1252943" cy="113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6" t="21660" r="9584"/>
          <a:stretch/>
        </p:blipFill>
        <p:spPr>
          <a:xfrm>
            <a:off x="7516508" y="475022"/>
            <a:ext cx="1443348" cy="1358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Oval Callout 28"/>
          <p:cNvSpPr/>
          <p:nvPr/>
        </p:nvSpPr>
        <p:spPr>
          <a:xfrm>
            <a:off x="2669753" y="1370865"/>
            <a:ext cx="1425499" cy="585431"/>
          </a:xfrm>
          <a:prstGeom prst="wedgeEllipseCallout">
            <a:avLst>
              <a:gd name="adj1" fmla="val -61544"/>
              <a:gd name="adj2" fmla="val -45819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Theory </a:t>
            </a:r>
            <a:r>
              <a:rPr lang="en-US" sz="1000" dirty="0">
                <a:solidFill>
                  <a:schemeClr val="bg1"/>
                </a:solidFill>
              </a:rPr>
              <a:t>Session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(Habit 1- Be Proactive)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3657600" y="104381"/>
            <a:ext cx="1714142" cy="1579794"/>
          </a:xfrm>
          <a:prstGeom prst="wedgeEllipseCallout">
            <a:avLst>
              <a:gd name="adj1" fmla="val 67941"/>
              <a:gd name="adj2" fmla="val 5061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Cheers from every group (</a:t>
            </a:r>
            <a:r>
              <a:rPr lang="en-US" sz="1000" dirty="0" err="1" smtClean="0">
                <a:solidFill>
                  <a:schemeClr val="bg1"/>
                </a:solidFill>
              </a:rPr>
              <a:t>Bendahara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Biru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n-US" sz="1000" dirty="0" err="1" smtClean="0">
                <a:solidFill>
                  <a:schemeClr val="bg1"/>
                </a:solidFill>
              </a:rPr>
              <a:t>Jebat</a:t>
            </a:r>
            <a:r>
              <a:rPr lang="en-US" sz="1000" dirty="0" smtClean="0">
                <a:solidFill>
                  <a:schemeClr val="bg1"/>
                </a:solidFill>
              </a:rPr>
              <a:t>, 1 Malaysia, </a:t>
            </a:r>
            <a:r>
              <a:rPr lang="en-US" sz="1000" dirty="0" err="1" smtClean="0">
                <a:solidFill>
                  <a:schemeClr val="bg1"/>
                </a:solidFill>
              </a:rPr>
              <a:t>Laksamana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n-US" sz="1000" dirty="0" err="1" smtClean="0">
                <a:solidFill>
                  <a:schemeClr val="bg1"/>
                </a:solidFill>
              </a:rPr>
              <a:t>Tembam</a:t>
            </a:r>
            <a:r>
              <a:rPr lang="en-US" sz="1000" dirty="0" smtClean="0">
                <a:solidFill>
                  <a:schemeClr val="bg1"/>
                </a:solidFill>
              </a:rPr>
              <a:t> Boom, </a:t>
            </a:r>
            <a:r>
              <a:rPr lang="en-US" sz="1000" dirty="0" err="1" smtClean="0">
                <a:solidFill>
                  <a:schemeClr val="bg1"/>
                </a:solidFill>
              </a:rPr>
              <a:t>Merah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Biru</a:t>
            </a:r>
            <a:r>
              <a:rPr lang="en-US" sz="1000" dirty="0" smtClean="0">
                <a:solidFill>
                  <a:schemeClr val="bg1"/>
                </a:solidFill>
              </a:rPr>
              <a:t> &amp; Tiger Selatan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7808857" y="2247935"/>
            <a:ext cx="1475922" cy="585431"/>
          </a:xfrm>
          <a:prstGeom prst="wedgeEllipseCallout">
            <a:avLst>
              <a:gd name="adj1" fmla="val -66737"/>
              <a:gd name="adj2" fmla="val 81686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Outdoor Activities (7games)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6047492" y="6292140"/>
            <a:ext cx="1295400" cy="585431"/>
          </a:xfrm>
          <a:prstGeom prst="wedgeEllipseCallout">
            <a:avLst>
              <a:gd name="adj1" fmla="val 58516"/>
              <a:gd name="adj2" fmla="val -84070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Presentation Session from each group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0" y="6348315"/>
            <a:ext cx="1169370" cy="585431"/>
          </a:xfrm>
          <a:prstGeom prst="wedgeEllipseCallout">
            <a:avLst>
              <a:gd name="adj1" fmla="val 30087"/>
              <a:gd name="adj2" fmla="val -82476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Gift Session to the Best 3 Group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78" y="5882551"/>
            <a:ext cx="1475922" cy="105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78" y="5064437"/>
            <a:ext cx="1775080" cy="967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583739"/>
            <a:ext cx="1268085" cy="1350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Oval Callout 38"/>
          <p:cNvSpPr/>
          <p:nvPr/>
        </p:nvSpPr>
        <p:spPr>
          <a:xfrm>
            <a:off x="5105400" y="4507884"/>
            <a:ext cx="1295400" cy="585431"/>
          </a:xfrm>
          <a:prstGeom prst="wedgeEllipseCallout">
            <a:avLst>
              <a:gd name="adj1" fmla="val -61772"/>
              <a:gd name="adj2" fmla="val 99217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Fun Activity during theory session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49904" y="5492433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>
                <a:ln w="50800"/>
                <a:solidFill>
                  <a:srgbClr val="FFC000"/>
                </a:solidFill>
              </a:rPr>
              <a:t>3</a:t>
            </a:r>
            <a:endParaRPr lang="en-US" sz="4000" b="1" cap="none" spc="0" dirty="0">
              <a:ln w="50800"/>
              <a:solidFill>
                <a:srgbClr val="FFC000"/>
              </a:solidFill>
              <a:effectLst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0829" y="5623249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rgbClr val="FFC000"/>
                </a:solidFill>
                <a:effectLst/>
              </a:rPr>
              <a:t>2</a:t>
            </a:r>
            <a:endParaRPr lang="en-US" sz="4000" b="1" cap="none" spc="0" dirty="0">
              <a:ln w="50800"/>
              <a:solidFill>
                <a:srgbClr val="FFC000"/>
              </a:solidFill>
              <a:effectLst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68011" y="6106071"/>
            <a:ext cx="3744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rgbClr val="FFC000"/>
                </a:solidFill>
                <a:effectLst/>
              </a:rPr>
              <a:t>1</a:t>
            </a:r>
            <a:endParaRPr lang="en-US" sz="4000" b="1" cap="none" spc="0" dirty="0">
              <a:ln w="50800"/>
              <a:solidFill>
                <a:srgbClr val="FFC000"/>
              </a:solidFill>
              <a:effectLst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t="25057"/>
          <a:stretch/>
        </p:blipFill>
        <p:spPr>
          <a:xfrm>
            <a:off x="4419601" y="5148620"/>
            <a:ext cx="1219199" cy="94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96" y="2982836"/>
            <a:ext cx="1389517" cy="143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49" y="914400"/>
            <a:ext cx="1543504" cy="11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76201" y="3733800"/>
            <a:ext cx="4718757" cy="1084150"/>
          </a:xfrm>
          <a:prstGeom prst="roundRect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 smtClean="0">
                <a:solidFill>
                  <a:schemeClr val="bg1"/>
                </a:solidFill>
              </a:rPr>
              <a:t>Program Objectives: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Doing things differently/think out of the box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Taking initiative &amp; enthusiasm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Trust, confidence &amp; mutual understanding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Moving from the level of independence to interdependence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87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Thatch</vt:lpstr>
      <vt:lpstr>ALPHA TEAM BONDING  2015 25TH MARCH 2015 LE GRANDEUR PALM RESORT, SENAI</vt:lpstr>
    </vt:vector>
  </TitlesOfParts>
  <Company>Alpha Industries Berhad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TEAM BONDING  2015 25TH MARCH 2015 LE GRANDEUR PALM RESORT, SENAI</dc:title>
  <dc:creator>Siti Norina</dc:creator>
  <cp:lastModifiedBy>Siti Norina</cp:lastModifiedBy>
  <cp:revision>15</cp:revision>
  <dcterms:created xsi:type="dcterms:W3CDTF">2015-03-30T04:50:31Z</dcterms:created>
  <dcterms:modified xsi:type="dcterms:W3CDTF">2015-03-31T00:19:05Z</dcterms:modified>
</cp:coreProperties>
</file>