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9933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A9302-9DFC-4B67-B50C-76B3E177D370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CB158-4097-4F66-9453-2CFD72E00E81}" type="slidenum">
              <a:rPr lang="en-US" smtClean="0"/>
              <a:t>‹#›</a:t>
            </a:fld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A9302-9DFC-4B67-B50C-76B3E177D370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CB158-4097-4F66-9453-2CFD72E00E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A9302-9DFC-4B67-B50C-76B3E177D370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CB158-4097-4F66-9453-2CFD72E00E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A9302-9DFC-4B67-B50C-76B3E177D370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CB158-4097-4F66-9453-2CFD72E00E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A9302-9DFC-4B67-B50C-76B3E177D370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CB158-4097-4F66-9453-2CFD72E00E81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A9302-9DFC-4B67-B50C-76B3E177D370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CB158-4097-4F66-9453-2CFD72E00E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A9302-9DFC-4B67-B50C-76B3E177D370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CB158-4097-4F66-9453-2CFD72E00E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A9302-9DFC-4B67-B50C-76B3E177D370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CB158-4097-4F66-9453-2CFD72E00E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A9302-9DFC-4B67-B50C-76B3E177D370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CB158-4097-4F66-9453-2CFD72E00E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A9302-9DFC-4B67-B50C-76B3E177D370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CB158-4097-4F66-9453-2CFD72E00E81}" type="slidenum">
              <a:rPr lang="en-US" smtClean="0"/>
              <a:t>‹#›</a:t>
            </a:fld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A9302-9DFC-4B67-B50C-76B3E177D370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CB158-4097-4F66-9453-2CFD72E00E81}" type="slidenum">
              <a:rPr lang="en-US" smtClean="0"/>
              <a:t>‹#›</a:t>
            </a:fld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C2A9302-9DFC-4B67-B50C-76B3E177D370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D61CB158-4097-4F66-9453-2CFD72E00E81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26" Type="http://schemas.openxmlformats.org/officeDocument/2006/relationships/image" Target="../media/image25.jpeg"/><Relationship Id="rId3" Type="http://schemas.openxmlformats.org/officeDocument/2006/relationships/image" Target="../media/image2.jpeg"/><Relationship Id="rId21" Type="http://schemas.openxmlformats.org/officeDocument/2006/relationships/image" Target="../media/image20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17" Type="http://schemas.openxmlformats.org/officeDocument/2006/relationships/image" Target="../media/image16.jpeg"/><Relationship Id="rId25" Type="http://schemas.openxmlformats.org/officeDocument/2006/relationships/image" Target="../media/image24.jpeg"/><Relationship Id="rId2" Type="http://schemas.openxmlformats.org/officeDocument/2006/relationships/image" Target="../media/image1.jpeg"/><Relationship Id="rId16" Type="http://schemas.openxmlformats.org/officeDocument/2006/relationships/image" Target="../media/image15.jpe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24" Type="http://schemas.openxmlformats.org/officeDocument/2006/relationships/image" Target="../media/image23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23" Type="http://schemas.openxmlformats.org/officeDocument/2006/relationships/image" Target="../media/image22.jpeg"/><Relationship Id="rId10" Type="http://schemas.openxmlformats.org/officeDocument/2006/relationships/image" Target="../media/image9.jpeg"/><Relationship Id="rId19" Type="http://schemas.openxmlformats.org/officeDocument/2006/relationships/image" Target="../media/image18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Relationship Id="rId22" Type="http://schemas.openxmlformats.org/officeDocument/2006/relationships/image" Target="../media/image21.jpeg"/><Relationship Id="rId27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904" y="4665"/>
            <a:ext cx="1348832" cy="12347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76200" y="1828800"/>
            <a:ext cx="5029200" cy="19812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rgbClr val="7030A0"/>
                </a:solidFill>
              </a:rPr>
              <a:t>ALPHA TEAM BONDING </a:t>
            </a:r>
            <a:br>
              <a:rPr lang="en-US" dirty="0" smtClean="0">
                <a:solidFill>
                  <a:srgbClr val="7030A0"/>
                </a:solidFill>
              </a:rPr>
            </a:br>
            <a:r>
              <a:rPr lang="en-US" dirty="0" smtClean="0">
                <a:solidFill>
                  <a:srgbClr val="7030A0"/>
                </a:solidFill>
              </a:rPr>
              <a:t>2015</a:t>
            </a:r>
            <a:br>
              <a:rPr lang="en-US" dirty="0" smtClean="0">
                <a:solidFill>
                  <a:srgbClr val="7030A0"/>
                </a:solidFill>
              </a:rPr>
            </a:br>
            <a:r>
              <a:rPr lang="en-US" sz="2200" dirty="0" smtClean="0">
                <a:solidFill>
                  <a:srgbClr val="7030A0"/>
                </a:solidFill>
              </a:rPr>
              <a:t>25</a:t>
            </a:r>
            <a:r>
              <a:rPr lang="en-US" sz="2200" baseline="30000" dirty="0" smtClean="0">
                <a:solidFill>
                  <a:srgbClr val="7030A0"/>
                </a:solidFill>
              </a:rPr>
              <a:t>TH</a:t>
            </a:r>
            <a:r>
              <a:rPr lang="en-US" sz="2200" dirty="0" smtClean="0">
                <a:solidFill>
                  <a:srgbClr val="7030A0"/>
                </a:solidFill>
              </a:rPr>
              <a:t> MARCH 2015</a:t>
            </a:r>
            <a:br>
              <a:rPr lang="en-US" sz="2200" dirty="0" smtClean="0">
                <a:solidFill>
                  <a:srgbClr val="7030A0"/>
                </a:solidFill>
              </a:rPr>
            </a:br>
            <a:r>
              <a:rPr lang="en-US" sz="2200" dirty="0" smtClean="0">
                <a:solidFill>
                  <a:srgbClr val="7030A0"/>
                </a:solidFill>
              </a:rPr>
              <a:t>LE GRANDEUR PALM RESORT, SENAI</a:t>
            </a:r>
            <a:endParaRPr lang="en-US" sz="2200" dirty="0">
              <a:solidFill>
                <a:srgbClr val="7030A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9" t="8844"/>
          <a:stretch/>
        </p:blipFill>
        <p:spPr>
          <a:xfrm rot="20888445">
            <a:off x="73554" y="2473556"/>
            <a:ext cx="1644857" cy="886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482" y="0"/>
            <a:ext cx="1488710" cy="11476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944" y="1880902"/>
            <a:ext cx="1602366" cy="13194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1976232"/>
            <a:ext cx="1597388" cy="12412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944" y="3013300"/>
            <a:ext cx="1401059" cy="1406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3490" y="3013299"/>
            <a:ext cx="1513831" cy="15587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695" y="-10352"/>
            <a:ext cx="1491360" cy="11354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021" y="4952999"/>
            <a:ext cx="1554836" cy="12139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373" y="5067300"/>
            <a:ext cx="1365227" cy="12810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5111688"/>
            <a:ext cx="1371600" cy="1371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06" y="5501563"/>
            <a:ext cx="1344087" cy="1376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5715000"/>
            <a:ext cx="1371600" cy="1200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4800600"/>
            <a:ext cx="1295399" cy="12412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82" y="-76201"/>
            <a:ext cx="1246246" cy="1143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6023"/>
            <a:ext cx="1321788" cy="1130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003" y="0"/>
            <a:ext cx="1339854" cy="1200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833923"/>
            <a:ext cx="1239202" cy="11423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91" r="16666"/>
          <a:stretch/>
        </p:blipFill>
        <p:spPr>
          <a:xfrm>
            <a:off x="6400800" y="846022"/>
            <a:ext cx="1252943" cy="11302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16" t="21660" r="9584"/>
          <a:stretch/>
        </p:blipFill>
        <p:spPr>
          <a:xfrm>
            <a:off x="7516508" y="475022"/>
            <a:ext cx="1443348" cy="13581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9" name="Oval Callout 28"/>
          <p:cNvSpPr/>
          <p:nvPr/>
        </p:nvSpPr>
        <p:spPr>
          <a:xfrm>
            <a:off x="2669753" y="1370865"/>
            <a:ext cx="1425499" cy="585431"/>
          </a:xfrm>
          <a:prstGeom prst="wedgeEllipseCallout">
            <a:avLst>
              <a:gd name="adj1" fmla="val -61544"/>
              <a:gd name="adj2" fmla="val -45819"/>
            </a:avLst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bg1"/>
                </a:solidFill>
              </a:rPr>
              <a:t>Theory </a:t>
            </a:r>
            <a:r>
              <a:rPr lang="en-US" sz="1000" dirty="0">
                <a:solidFill>
                  <a:schemeClr val="bg1"/>
                </a:solidFill>
              </a:rPr>
              <a:t>Session </a:t>
            </a:r>
          </a:p>
          <a:p>
            <a:pPr algn="ctr"/>
            <a:r>
              <a:rPr lang="en-US" sz="1000" dirty="0">
                <a:solidFill>
                  <a:schemeClr val="bg1"/>
                </a:solidFill>
              </a:rPr>
              <a:t>(Habit 1- Be Proactive)</a:t>
            </a:r>
          </a:p>
        </p:txBody>
      </p:sp>
      <p:sp>
        <p:nvSpPr>
          <p:cNvPr id="30" name="Oval Callout 29"/>
          <p:cNvSpPr/>
          <p:nvPr/>
        </p:nvSpPr>
        <p:spPr>
          <a:xfrm>
            <a:off x="3657600" y="104381"/>
            <a:ext cx="1714142" cy="1579794"/>
          </a:xfrm>
          <a:prstGeom prst="wedgeEllipseCallout">
            <a:avLst>
              <a:gd name="adj1" fmla="val 67941"/>
              <a:gd name="adj2" fmla="val 5061"/>
            </a:avLst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bg1"/>
                </a:solidFill>
              </a:rPr>
              <a:t>Cheers from every group (</a:t>
            </a:r>
            <a:r>
              <a:rPr lang="en-US" sz="1000" dirty="0" err="1" smtClean="0">
                <a:solidFill>
                  <a:schemeClr val="bg1"/>
                </a:solidFill>
              </a:rPr>
              <a:t>Bendahara</a:t>
            </a:r>
            <a:r>
              <a:rPr lang="en-US" sz="1000" dirty="0" smtClean="0">
                <a:solidFill>
                  <a:schemeClr val="bg1"/>
                </a:solidFill>
              </a:rPr>
              <a:t> </a:t>
            </a:r>
            <a:r>
              <a:rPr lang="en-US" sz="1000" dirty="0" err="1" smtClean="0">
                <a:solidFill>
                  <a:schemeClr val="bg1"/>
                </a:solidFill>
              </a:rPr>
              <a:t>Biru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n-US" sz="1000" dirty="0" err="1" smtClean="0">
                <a:solidFill>
                  <a:schemeClr val="bg1"/>
                </a:solidFill>
              </a:rPr>
              <a:t>Jebat</a:t>
            </a:r>
            <a:r>
              <a:rPr lang="en-US" sz="1000" dirty="0" smtClean="0">
                <a:solidFill>
                  <a:schemeClr val="bg1"/>
                </a:solidFill>
              </a:rPr>
              <a:t>, 1 Malaysia, </a:t>
            </a:r>
            <a:r>
              <a:rPr lang="en-US" sz="1000" dirty="0" err="1" smtClean="0">
                <a:solidFill>
                  <a:schemeClr val="bg1"/>
                </a:solidFill>
              </a:rPr>
              <a:t>Laksamana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n-US" sz="1000" dirty="0" err="1" smtClean="0">
                <a:solidFill>
                  <a:schemeClr val="bg1"/>
                </a:solidFill>
              </a:rPr>
              <a:t>Tembam</a:t>
            </a:r>
            <a:r>
              <a:rPr lang="en-US" sz="1000" dirty="0" smtClean="0">
                <a:solidFill>
                  <a:schemeClr val="bg1"/>
                </a:solidFill>
              </a:rPr>
              <a:t> Boom, </a:t>
            </a:r>
            <a:r>
              <a:rPr lang="en-US" sz="1000" dirty="0" err="1" smtClean="0">
                <a:solidFill>
                  <a:schemeClr val="bg1"/>
                </a:solidFill>
              </a:rPr>
              <a:t>Merah</a:t>
            </a:r>
            <a:r>
              <a:rPr lang="en-US" sz="1000" dirty="0" smtClean="0">
                <a:solidFill>
                  <a:schemeClr val="bg1"/>
                </a:solidFill>
              </a:rPr>
              <a:t> </a:t>
            </a:r>
            <a:r>
              <a:rPr lang="en-US" sz="1000" dirty="0" err="1" smtClean="0">
                <a:solidFill>
                  <a:schemeClr val="bg1"/>
                </a:solidFill>
              </a:rPr>
              <a:t>Biru</a:t>
            </a:r>
            <a:r>
              <a:rPr lang="en-US" sz="1000" dirty="0" smtClean="0">
                <a:solidFill>
                  <a:schemeClr val="bg1"/>
                </a:solidFill>
              </a:rPr>
              <a:t> &amp; Tiger Selatan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31" name="Oval Callout 30"/>
          <p:cNvSpPr/>
          <p:nvPr/>
        </p:nvSpPr>
        <p:spPr>
          <a:xfrm>
            <a:off x="7808857" y="2247935"/>
            <a:ext cx="1475922" cy="585431"/>
          </a:xfrm>
          <a:prstGeom prst="wedgeEllipseCallout">
            <a:avLst>
              <a:gd name="adj1" fmla="val -66737"/>
              <a:gd name="adj2" fmla="val 81686"/>
            </a:avLst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bg1"/>
                </a:solidFill>
              </a:rPr>
              <a:t>Outdoor Activities (7games)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32" name="Oval Callout 31"/>
          <p:cNvSpPr/>
          <p:nvPr/>
        </p:nvSpPr>
        <p:spPr>
          <a:xfrm>
            <a:off x="6047492" y="6292140"/>
            <a:ext cx="1295400" cy="585431"/>
          </a:xfrm>
          <a:prstGeom prst="wedgeEllipseCallout">
            <a:avLst>
              <a:gd name="adj1" fmla="val 58516"/>
              <a:gd name="adj2" fmla="val -84070"/>
            </a:avLst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bg1"/>
                </a:solidFill>
              </a:rPr>
              <a:t>Presentation Session from each group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33" name="Oval Callout 32"/>
          <p:cNvSpPr/>
          <p:nvPr/>
        </p:nvSpPr>
        <p:spPr>
          <a:xfrm>
            <a:off x="0" y="6348315"/>
            <a:ext cx="1169370" cy="585431"/>
          </a:xfrm>
          <a:prstGeom prst="wedgeEllipseCallout">
            <a:avLst>
              <a:gd name="adj1" fmla="val 30087"/>
              <a:gd name="adj2" fmla="val -82476"/>
            </a:avLst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bg1"/>
                </a:solidFill>
              </a:rPr>
              <a:t>Gift Session to the Best 3 Group</a:t>
            </a:r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878" y="5882551"/>
            <a:ext cx="1475922" cy="10511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878" y="5064437"/>
            <a:ext cx="1775080" cy="9673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5583739"/>
            <a:ext cx="1268085" cy="13500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9" name="Oval Callout 38"/>
          <p:cNvSpPr/>
          <p:nvPr/>
        </p:nvSpPr>
        <p:spPr>
          <a:xfrm>
            <a:off x="5105400" y="4507884"/>
            <a:ext cx="1295400" cy="585431"/>
          </a:xfrm>
          <a:prstGeom prst="wedgeEllipseCallout">
            <a:avLst>
              <a:gd name="adj1" fmla="val -61772"/>
              <a:gd name="adj2" fmla="val 99217"/>
            </a:avLst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bg1"/>
                </a:solidFill>
              </a:rPr>
              <a:t>Fun Activity during theory session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2349904" y="5492433"/>
            <a:ext cx="45717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000" b="1" dirty="0">
                <a:ln w="50800"/>
                <a:solidFill>
                  <a:srgbClr val="FFC000"/>
                </a:solidFill>
              </a:rPr>
              <a:t>3</a:t>
            </a:r>
            <a:endParaRPr lang="en-US" sz="4000" b="1" cap="none" spc="0" dirty="0">
              <a:ln w="50800"/>
              <a:solidFill>
                <a:srgbClr val="FFC000"/>
              </a:solidFill>
              <a:effectLst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190829" y="5623249"/>
            <a:ext cx="45717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000" b="1" cap="none" spc="0" dirty="0" smtClean="0">
                <a:ln w="50800"/>
                <a:solidFill>
                  <a:srgbClr val="FFC000"/>
                </a:solidFill>
                <a:effectLst/>
              </a:rPr>
              <a:t>2</a:t>
            </a:r>
            <a:endParaRPr lang="en-US" sz="4000" b="1" cap="none" spc="0" dirty="0">
              <a:ln w="50800"/>
              <a:solidFill>
                <a:srgbClr val="FFC000"/>
              </a:solidFill>
              <a:effectLst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1268011" y="6106071"/>
            <a:ext cx="37443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000" b="1" cap="none" spc="0" dirty="0" smtClean="0">
                <a:ln w="50800"/>
                <a:solidFill>
                  <a:srgbClr val="FFC000"/>
                </a:solidFill>
                <a:effectLst/>
              </a:rPr>
              <a:t>1</a:t>
            </a:r>
            <a:endParaRPr lang="en-US" sz="4000" b="1" cap="none" spc="0" dirty="0">
              <a:ln w="50800"/>
              <a:solidFill>
                <a:srgbClr val="FFC000"/>
              </a:solidFill>
              <a:effectLst/>
            </a:endParaRP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2" t="25057"/>
          <a:stretch/>
        </p:blipFill>
        <p:spPr>
          <a:xfrm>
            <a:off x="4419601" y="5148620"/>
            <a:ext cx="1219199" cy="9473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496" y="2982836"/>
            <a:ext cx="1389517" cy="14367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249" y="914400"/>
            <a:ext cx="1543504" cy="11576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ounded Rectangle 4"/>
          <p:cNvSpPr/>
          <p:nvPr/>
        </p:nvSpPr>
        <p:spPr>
          <a:xfrm>
            <a:off x="76201" y="3733800"/>
            <a:ext cx="4718757" cy="1084150"/>
          </a:xfrm>
          <a:prstGeom prst="roundRect">
            <a:avLst/>
          </a:prstGeom>
          <a:ln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200" dirty="0" smtClean="0">
                <a:solidFill>
                  <a:schemeClr val="bg1"/>
                </a:solidFill>
              </a:rPr>
              <a:t>Program Objectives: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bg1"/>
                </a:solidFill>
              </a:rPr>
              <a:t>Doing things differently/think out of the box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bg1"/>
                </a:solidFill>
              </a:rPr>
              <a:t>Taking initiative &amp; enthusiasm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bg1"/>
                </a:solidFill>
              </a:rPr>
              <a:t>Trust, confidence &amp; mutual understanding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bg1"/>
                </a:solidFill>
              </a:rPr>
              <a:t>Moving from the level of independence to interdependence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06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atch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251</TotalTime>
  <Words>87</Words>
  <Application>Microsoft Office PowerPoint</Application>
  <PresentationFormat>On-screen Show 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Thatch</vt:lpstr>
      <vt:lpstr>ALPHA TEAM BONDING  2015 25TH MARCH 2015 LE GRANDEUR PALM RESORT, SENAI</vt:lpstr>
    </vt:vector>
  </TitlesOfParts>
  <Company>Alpha Industries Berhad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ALPHA TEAM BONDING  2015 25TH MARCH 2015 LE GRANDEUR PALM RESORT, SENAI</dc:title>
  <dc:creator>Siti Norina</dc:creator>
  <cp:lastModifiedBy>Siti Norina</cp:lastModifiedBy>
  <cp:revision>15</cp:revision>
  <dcterms:created xsi:type="dcterms:W3CDTF">2015-03-30T04:50:31Z</dcterms:created>
  <dcterms:modified xsi:type="dcterms:W3CDTF">2015-03-31T00:19:05Z</dcterms:modified>
</cp:coreProperties>
</file>